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7f638a8e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7f638a8e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7f638a8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7f638a8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7f638a8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7f638a8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7f638a8e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7f638a8e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7f638a8e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7f638a8e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7f638a8e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7f638a8e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7f638a8e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7f638a8e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7f638a8e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7f638a8e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7f638a8e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7f638a8e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7f638a8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7f638a8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7f638a8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7f638a8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7f638a8e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7f638a8e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7f638a8e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7f638a8e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7f638a8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7f638a8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7f638a8e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7f638a8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7f638a8e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7f638a8e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7f638a8e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7f638a8e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ATTENTION IS ALL YOU NEED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What are Embeddings?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Embeddings are dense vector representations of tokens in a continuous vector space. They capture semantic relationships between words in a format that machines can understand and process.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Key Characteristics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Dimensionality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Typically 100-1000 dimensions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Each dimension captures different semantic aspects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Balance between expressiveness and computational efficiency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Semantic Relationships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Similar words cluster together in the vector space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Captures analogies and relationships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Example: king - man + woman ≈ queen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975" y="199550"/>
            <a:ext cx="68295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0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3" y="0"/>
            <a:ext cx="90940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13" y="299463"/>
            <a:ext cx="810577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500" y="76950"/>
            <a:ext cx="64195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85738"/>
            <a:ext cx="874395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011"/>
            <a:ext cx="9144001" cy="502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011"/>
            <a:ext cx="9144001" cy="502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Pre-2014 - RNN, LSTM, GRU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RNNs struggled with long sequence data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Could not handle long sequence lengths (forgetful)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Slow to train (inefficient / not parallelizable)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Suffer from exploding or vanishing gradients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Cannot handle very long-term dependencies</a:t>
            </a:r>
            <a:endParaRPr sz="1600"/>
          </a:p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The Idea of Attention: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"Attention allows the model to focus on relevant parts of the input sequence dynamically, making it efficient and effective."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"Instead of processing tokens sequentially, attention processes the entire sequence simultaneously, capturing relationships between all tokens."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transformers actually do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600" y="1252525"/>
            <a:ext cx="3438741" cy="23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5" y="1895025"/>
            <a:ext cx="3795150" cy="8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75" y="0"/>
            <a:ext cx="6318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62700" y="114650"/>
            <a:ext cx="45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FULL ARCHITECTURE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25" y="615550"/>
            <a:ext cx="7117710" cy="42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00" y="186200"/>
            <a:ext cx="71270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75" y="1955550"/>
            <a:ext cx="797242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0" y="0"/>
            <a:ext cx="82770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"The Transformer is made up of two main parts: the </a:t>
            </a:r>
            <a:r>
              <a:rPr b="1" lang="en" sz="1100">
                <a:solidFill>
                  <a:schemeClr val="dk1"/>
                </a:solidFill>
              </a:rPr>
              <a:t>encoder</a:t>
            </a:r>
            <a:r>
              <a:rPr lang="en" sz="1100">
                <a:solidFill>
                  <a:schemeClr val="dk1"/>
                </a:solidFill>
              </a:rPr>
              <a:t> and the </a:t>
            </a:r>
            <a:r>
              <a:rPr b="1" lang="en" sz="1100">
                <a:solidFill>
                  <a:schemeClr val="dk1"/>
                </a:solidFill>
              </a:rPr>
              <a:t>decoder.</a:t>
            </a:r>
            <a:r>
              <a:rPr lang="en" sz="1100">
                <a:solidFill>
                  <a:schemeClr val="dk1"/>
                </a:solidFill>
              </a:rPr>
              <a:t>"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Encoder:</a:t>
            </a:r>
            <a:r>
              <a:rPr lang="en" sz="1100">
                <a:solidFill>
                  <a:schemeClr val="dk1"/>
                </a:solidFill>
              </a:rPr>
              <a:t> Takes the input sequence and creates contextualized embeddings.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Decoder:</a:t>
            </a:r>
            <a:r>
              <a:rPr lang="en" sz="1100">
                <a:solidFill>
                  <a:schemeClr val="dk1"/>
                </a:solidFill>
              </a:rPr>
              <a:t> Uses these embeddings to generate the output sequence.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105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</a:t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-65525" y="822400"/>
            <a:ext cx="8610900" cy="33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1400"/>
              </a:spcBef>
              <a:spcAft>
                <a:spcPts val="0"/>
              </a:spcAft>
              <a:buSzPct val="138461"/>
              <a:buChar char="●"/>
            </a:pPr>
            <a:r>
              <a:rPr b="1" lang="en" sz="1300">
                <a:solidFill>
                  <a:schemeClr val="dk1"/>
                </a:solidFill>
              </a:rPr>
              <a:t>What is Tokenization?</a:t>
            </a:r>
            <a:endParaRPr b="1" sz="13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" sz="1100">
                <a:solidFill>
                  <a:schemeClr val="dk1"/>
                </a:solidFill>
              </a:rPr>
              <a:t>Tokenization is the process of breaking down text into smaller units called tokens. Think of it as chopping up a sentence into meaningful pieces that a computer can process.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Types of Tokenization</a:t>
            </a:r>
            <a:endParaRPr b="1" sz="13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Word Tokenization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Splits text into individual words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Example: "I love NLP" → ["I", "love", "NLP"]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Handles basic punctuation and spacing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Common in traditional NLP applications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Subword Tokenization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More sophisticated approach used by modern language models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Breaks words into meaningful subunits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Example: "understanding" → ["under", "stand", "ing"]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Handles rare words and morphological variations better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Popular algorithms: BPE (Byte-Pair Encoding), WordPiece, SentencePiece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4350" y="3968088"/>
            <a:ext cx="8813099" cy="48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